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8" r:id="rId2"/>
    <p:sldId id="257" r:id="rId3"/>
    <p:sldId id="317" r:id="rId4"/>
    <p:sldId id="31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368"/>
    <a:srgbClr val="E1E1DF"/>
    <a:srgbClr val="C8C8C6"/>
    <a:srgbClr val="8F8F8C"/>
    <a:srgbClr val="032F65"/>
    <a:srgbClr val="032855"/>
    <a:srgbClr val="0066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 varScale="1">
        <p:scale>
          <a:sx n="66" d="100"/>
          <a:sy n="66" d="100"/>
        </p:scale>
        <p:origin x="128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B95C5-00E6-4570-B403-3A15AA09B2D5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5C744-A385-49B9-9F95-09143659B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53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6972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82095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8333" r="8333"/>
          <a:stretch>
            <a:fillRect/>
          </a:stretch>
        </p:blipFill>
        <p:spPr bwMode="auto">
          <a:xfrm>
            <a:off x="0" y="0"/>
            <a:ext cx="9296400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971800" y="5715000"/>
            <a:ext cx="5791200" cy="1219200"/>
          </a:xfrm>
        </p:spPr>
        <p:txBody>
          <a:bodyPr/>
          <a:lstStyle>
            <a:lvl1pPr algn="r">
              <a:buNone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905000" y="4473575"/>
            <a:ext cx="6858000" cy="1470025"/>
          </a:xfrm>
        </p:spPr>
        <p:txBody>
          <a:bodyPr/>
          <a:lstStyle>
            <a:lvl1pPr algn="r">
              <a:defRPr sz="5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DCAE67-E89D-4BB4-B61B-54BC0670CF18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2C29F-D602-4F43-B69F-6F199E9502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9C0921-2D70-4E08-98D8-EB39DE03150A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ADD8F-4C0D-4DEB-AFE1-513E68AA8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98C57-A762-496C-83FA-5B3833543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7052B-FA5E-44C3-9CDE-6B7D3DD6D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8333" r="8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AF Symbol Blue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0"/>
            <a:ext cx="1477178" cy="140121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 userDrawn="1"/>
        </p:nvCxnSpPr>
        <p:spPr>
          <a:xfrm>
            <a:off x="1981200" y="1143000"/>
            <a:ext cx="6812280" cy="1588"/>
          </a:xfrm>
          <a:prstGeom prst="line">
            <a:avLst/>
          </a:prstGeom>
          <a:ln w="155575">
            <a:solidFill>
              <a:srgbClr val="002368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  <a:lvl2pPr>
              <a:defRPr>
                <a:latin typeface="Times New Roman"/>
                <a:cs typeface="Times New Roman"/>
              </a:defRPr>
            </a:lvl2pPr>
            <a:lvl3pPr>
              <a:defRPr>
                <a:latin typeface="Times New Roman"/>
                <a:cs typeface="Times New Roman"/>
              </a:defRPr>
            </a:lvl3pPr>
            <a:lvl4pPr>
              <a:defRPr>
                <a:latin typeface="Times New Roman"/>
                <a:cs typeface="Times New Roman"/>
              </a:defRPr>
            </a:lvl4pPr>
            <a:lvl5pPr>
              <a:defRPr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92E1ED-56A1-416C-B18A-BFFB0EF35A2C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7EA91-4907-4829-9C20-676F2E1DC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F49F59-F97F-4418-BC3B-6EC65723EE25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98E08-D7FE-4010-A517-040F530A3A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2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8333" r="8333"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AF Symbol Blue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7200" y="0"/>
              <a:ext cx="1477178" cy="140121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4" name="Straight Connector 13"/>
            <p:cNvCxnSpPr/>
            <p:nvPr userDrawn="1"/>
          </p:nvCxnSpPr>
          <p:spPr>
            <a:xfrm>
              <a:off x="1981200" y="1143000"/>
              <a:ext cx="6812280" cy="1588"/>
            </a:xfrm>
            <a:prstGeom prst="line">
              <a:avLst/>
            </a:prstGeom>
            <a:ln w="155575">
              <a:solidFill>
                <a:srgbClr val="002368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33280C-8980-4738-B56C-59968B6F2DDE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57EE5-B51A-40EB-BF92-E226A42EEC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8333" r="8333"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0" descr="AF Symbol Blue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7200" y="0"/>
              <a:ext cx="1477178" cy="140121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2" name="Straight Connector 21"/>
            <p:cNvCxnSpPr/>
            <p:nvPr userDrawn="1"/>
          </p:nvCxnSpPr>
          <p:spPr>
            <a:xfrm>
              <a:off x="1981200" y="1143000"/>
              <a:ext cx="6812280" cy="1588"/>
            </a:xfrm>
            <a:prstGeom prst="line">
              <a:avLst/>
            </a:prstGeom>
            <a:ln w="155575">
              <a:solidFill>
                <a:srgbClr val="002368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F35F7-F2F4-4B85-A4AD-EDBAACD1F883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5B742-458C-4FB2-8FCC-268421633B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1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8333" r="8333"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AF Symbol Blue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7200" y="0"/>
              <a:ext cx="1477178" cy="140121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4" name="Straight Connector 13"/>
            <p:cNvCxnSpPr/>
            <p:nvPr userDrawn="1"/>
          </p:nvCxnSpPr>
          <p:spPr>
            <a:xfrm>
              <a:off x="1981200" y="1143000"/>
              <a:ext cx="6812280" cy="1588"/>
            </a:xfrm>
            <a:prstGeom prst="line">
              <a:avLst/>
            </a:prstGeom>
            <a:ln w="155575">
              <a:solidFill>
                <a:srgbClr val="002368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F6C973-CFEC-4130-8EE4-980FB3712F0C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37728-8157-44D5-BFD9-9111742F46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2CA2A9-9CAC-4FDB-B630-731EB7727567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52D39-8499-47DB-9394-6FF0EB3D0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AF53E9-3C29-4D61-B093-CA401AEB0D3A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F714F-F197-44B8-936E-23C26BD37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0052CD-3002-424C-96E7-7E09EEB02164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D45C9-B4FE-4412-8FAB-FB23905875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767F67E7-25B5-4D11-AB58-D71DFF515425}" type="datetime1">
              <a:rPr lang="en-US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F034EA1A-9678-42B8-9535-3B72830FDA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697" r:id="rId3"/>
    <p:sldLayoutId id="2147483705" r:id="rId4"/>
    <p:sldLayoutId id="2147483706" r:id="rId5"/>
    <p:sldLayoutId id="214748370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8" r:id="rId12"/>
    <p:sldLayoutId id="214748370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4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CFB9F2-8975-42A0-A635-0A5169E60217}" type="slidenum">
              <a:rPr lang="en-US"/>
              <a:pPr/>
              <a:t>2</a:t>
            </a:fld>
            <a:endParaRPr lang="en-US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229600" cy="4525963"/>
          </a:xfrm>
        </p:spPr>
        <p:txBody>
          <a:bodyPr/>
          <a:lstStyle/>
          <a:p>
            <a:pPr>
              <a:buClr>
                <a:schemeClr val="tx2"/>
              </a:buClr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Overview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CFB9F2-8975-42A0-A635-0A5169E60217}" type="slidenum">
              <a:rPr lang="en-US"/>
              <a:pPr/>
              <a:t>3</a:t>
            </a:fld>
            <a:endParaRPr lang="en-US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229600" cy="4525963"/>
          </a:xfrm>
        </p:spPr>
        <p:txBody>
          <a:bodyPr/>
          <a:lstStyle/>
          <a:p>
            <a:pPr>
              <a:buClr>
                <a:schemeClr val="tx2"/>
              </a:buClr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Questions?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843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6</Words>
  <Application>Microsoft Office PowerPoint</Application>
  <PresentationFormat>On-screen Show (4:3)</PresentationFormat>
  <Paragraphs>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ＭＳ Ｐゴシック</vt:lpstr>
      <vt:lpstr>Times New Roman</vt:lpstr>
      <vt:lpstr>Office Theme</vt:lpstr>
      <vt:lpstr>PowerPoint Presentation</vt:lpstr>
      <vt:lpstr>Overview</vt:lpstr>
      <vt:lpstr>Summary</vt:lpstr>
      <vt:lpstr>Questions?</vt:lpstr>
    </vt:vector>
  </TitlesOfParts>
  <Company>U.S. Air Force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marvin.kerr</dc:creator>
  <cp:lastModifiedBy>Tyler Tuengel</cp:lastModifiedBy>
  <cp:revision>77</cp:revision>
  <dcterms:created xsi:type="dcterms:W3CDTF">2009-08-16T21:00:23Z</dcterms:created>
  <dcterms:modified xsi:type="dcterms:W3CDTF">2015-10-25T20:21:12Z</dcterms:modified>
</cp:coreProperties>
</file>